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2D929E-9D44-4608-B35F-C76386AF9D44}" type="datetimeFigureOut">
              <a:rPr lang="ar-IQ" smtClean="0"/>
              <a:t>14/03/1441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6B3ADE3-FFA6-478A-B0D1-F7D5ECA2869C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19400" y="2133600"/>
            <a:ext cx="4892040" cy="689082"/>
          </a:xfrm>
        </p:spPr>
        <p:txBody>
          <a:bodyPr>
            <a:noAutofit/>
          </a:bodyPr>
          <a:lstStyle/>
          <a:p>
            <a:pPr algn="r"/>
            <a:r>
              <a:rPr lang="ar-IQ" sz="6000" dirty="0" smtClean="0"/>
              <a:t>المحاضرة الثانية</a:t>
            </a:r>
            <a:endParaRPr lang="ar-IQ" sz="6000" dirty="0"/>
          </a:p>
        </p:txBody>
      </p:sp>
    </p:spTree>
    <p:extLst>
      <p:ext uri="{BB962C8B-B14F-4D97-AF65-F5344CB8AC3E}">
        <p14:creationId xmlns:p14="http://schemas.microsoft.com/office/powerpoint/2010/main" val="98842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6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2</Words>
  <Application>Microsoft Office PowerPoint</Application>
  <PresentationFormat>عرض على الشاشة (3:4)‏</PresentationFormat>
  <Paragraphs>1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انقلاب</vt:lpstr>
      <vt:lpstr>المحاضرة الثانية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السابعة</dc:title>
  <dc:creator>aymen</dc:creator>
  <cp:lastModifiedBy>aymen</cp:lastModifiedBy>
  <cp:revision>9</cp:revision>
  <dcterms:created xsi:type="dcterms:W3CDTF">2019-11-10T17:10:19Z</dcterms:created>
  <dcterms:modified xsi:type="dcterms:W3CDTF">2019-11-11T07:01:15Z</dcterms:modified>
</cp:coreProperties>
</file>